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>
        <p:scale>
          <a:sx n="75" d="100"/>
          <a:sy n="75" d="100"/>
        </p:scale>
        <p:origin x="2218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645575-9CA3-43BB-98A4-19675AA455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1463905-A859-48A0-B199-A74C2A68B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DEC354A-E68C-4DBD-8BBD-0016AA50C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A1D5B3-480F-42AF-8B5F-E0683F38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181917-31E2-40FB-9E1E-E4AB7B324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703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F7E36B-DF9C-4957-B2D5-AA806ED41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B849F47-E16B-4D73-AB9F-DDD373212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E320EE-A47A-48B0-8135-314FC8396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F053BD-A689-4163-93DB-9D2DEFA34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716D01-B019-452D-82E3-1CC3E2D6A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14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519A697-16FF-4FE8-817B-736010F2E4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ED397C9-DC36-4AF7-9C83-DD0B009B0B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F054E4-FDC1-4DAE-99C2-BC168E5A3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C1B18A-2C8B-4928-8B50-BF9C33894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92D360C-36F3-4872-AC51-4B7A07D1F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5132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B3A1BB-9ED5-4212-A0D6-52AA4A539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A95EF4-4BBB-4BD2-A411-4FFD1AEDB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BC35DE-C970-4BE1-8F83-DC0703442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32C06A-7923-473F-AE97-B639F25BD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7C5A78-1D17-4E4D-849B-E48F9A579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296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111D22-F6A9-406B-9836-3F1B45706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985BFDC-CB90-4254-89FA-5274DE6E5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D6F67E-4CE8-43A0-976C-92BA14DD6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B0F306-BFB6-4D6B-8FA2-84B4A5CC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33AE3EF-9C39-4D7F-93A6-EBCF59E46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9028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3F122B-A3B6-429F-9BD3-58AD3ECAD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1EB51A-D1C1-4A43-BB0E-080A6A636B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9026838-E681-4950-ADB2-7F34B927B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503340D-2E11-4C1D-B3FC-523C2DF6E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7CA26D7-76FA-4437-ADE4-B7C84DA9C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8F29F6E-01A0-4DE4-9DEE-16A5CE1B9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852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F76530-46EE-4328-89DE-0BA87D98B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6C9F136-A8A3-48E2-A850-0AE0FC1CC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3FAC454-BD22-4C52-9C67-BB150AE8D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F8C846E-768C-44E6-A42C-B6012F3830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0BB5F3-A2E2-4CC5-A7FC-F9D8791D2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17CE599-7B19-47D8-BDDE-F5892B96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7979688-B210-4EAD-994C-192F99D2E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888C7A0-F902-4E6B-8A22-5B4E381A5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430D68-ED5B-4E7D-8384-086B850CD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F764FA6-1FD6-47B1-8ED5-801F6430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3B66F0A-1A95-432A-9E21-CFCEB3593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FF88494-F690-458F-8560-85F5F31DE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503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E7D534E-E4F4-47FD-A363-C947DF372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5C24A5B-6C8B-4649-9F33-46339FEC6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485A3A7-E3FA-4F28-92D9-319E55EF8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959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44E755-560D-4B12-9E15-CBE4990B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2B9B129-4EA7-4D26-9ECC-3E565A621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20893F7-C640-4C8E-AF4E-9F23E4E7F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5B8675E-D1EE-417F-80A1-C74F43730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9B2E83-6D6F-4A21-AE2A-D03FB6F8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1CB2499-8AC1-486F-AD23-5B146F0EF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9918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9DC10E-4DC9-4541-A0A2-CBE20DF82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42A6002-80C0-4F46-AB18-89D79DCB54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7A8CE4F-A00A-4B82-A7BB-972D8A3D1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6CBF2B0-DFD5-4436-B29F-DDB4A8051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923F9C6-E514-4FCC-A362-20B5929A6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7383D7-2F0C-44FA-B33F-BDA6453D0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188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BA86DEE-1FA3-40B3-B69C-DAC83FA7B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A472F4-A206-411A-AC00-364D1BD6B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B9FEE5B-6AAF-4B01-9D70-D01CBBA1E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19245-B102-4A96-BD93-518C3872CD0D}" type="datetimeFigureOut">
              <a:rPr lang="nl-NL" smtClean="0"/>
              <a:t>20-12-2025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50586B-CD8A-4A3F-B1C7-FDFE5CDE8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97E97E-E80A-4D6C-8C39-8A13F5717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7DB4D-B4A3-4828-AC37-5EAEE1CF8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485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B8F73028-50DC-1221-B42E-7B55C25D48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5" y="118818"/>
            <a:ext cx="12110366" cy="665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26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C499325C-CB3D-4D3D-4224-41FEB9C24F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36" y="227023"/>
            <a:ext cx="1216152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532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59C1C6D-2C40-C438-1229-BE1A05734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614" y="220718"/>
            <a:ext cx="12187287" cy="642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24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91EF9224-7BDC-600E-203C-D03ED890E5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0" y="176574"/>
            <a:ext cx="12174839" cy="650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26277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Smelik</dc:creator>
  <cp:lastModifiedBy>Jan Smelik</cp:lastModifiedBy>
  <cp:revision>16</cp:revision>
  <dcterms:created xsi:type="dcterms:W3CDTF">2020-12-11T08:49:15Z</dcterms:created>
  <dcterms:modified xsi:type="dcterms:W3CDTF">2025-12-20T19:14:32Z</dcterms:modified>
</cp:coreProperties>
</file>